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9.png" ContentType="image/png"/>
  <Override PartName="/ppt/media/image10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</p:sldIdLst>
  <p:sldSz cx="10080625" cy="567055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C9B1D474-2791-4972-8439-8D195687AA5E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1280" cy="3287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787FB60F-D7D0-4077-A467-7AD2CD6C306A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9071280" cy="3287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4CD7CD48-BF12-4DD4-B727-9A5E539504EB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560" cy="3287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5152320" y="1326600"/>
            <a:ext cx="4426560" cy="3287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F10BEA1B-77FD-4519-B3AC-1B16B499041B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F1474807-D334-48A7-ACBA-3DC7C6904791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1280" cy="4386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681FFC43-7BA5-419F-8077-3777B5EECC33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56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5152320" y="1326600"/>
            <a:ext cx="4426560" cy="3287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504000" y="3044160"/>
            <a:ext cx="442656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C236E741-D2D5-4C2B-8B4E-C699D506FA04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560" cy="3287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5152320" y="1326600"/>
            <a:ext cx="442656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5152320" y="3044160"/>
            <a:ext cx="442656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8C886B90-16E1-4D60-BDB2-32B771C348B4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56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5152320" y="1326600"/>
            <a:ext cx="442656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504000" y="3044160"/>
            <a:ext cx="90712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0561B632-0B3C-467E-9290-B1FFC946335A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90712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504000" y="3044160"/>
            <a:ext cx="90712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6279DA6C-E9EB-40BF-AC12-18F82F6A1884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56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5152320" y="1326600"/>
            <a:ext cx="442656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504000" y="3044160"/>
            <a:ext cx="442656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5152320" y="3044160"/>
            <a:ext cx="442656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EC3C4BC6-98BF-4F57-B691-1A0BED893A44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3571200" y="132660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6638040" y="132660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504000" y="304416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3571200" y="304416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6638040" y="304416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F91032E1-E8A8-415C-818E-06C63CEFBCBB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EA91BBDB-D75E-4807-B8B8-99B0E68207F1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1280" cy="3287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C516D589-E2DE-4892-BAB0-93A53A22828A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9071280" cy="3287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E07AF1FF-6288-4F79-9FAE-BBFF43A7B849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560" cy="3287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/>
          </p:nvPr>
        </p:nvSpPr>
        <p:spPr>
          <a:xfrm>
            <a:off x="5152320" y="1326600"/>
            <a:ext cx="4426560" cy="3287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FE9BCAFA-2A91-4CEC-9D41-1E53A28360BB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A1D54E40-1DB0-4127-BF4E-F1496DA419DF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1280" cy="4386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7BF26F08-8F25-46DE-AA79-6EC024AAB38E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56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/>
          </p:nvPr>
        </p:nvSpPr>
        <p:spPr>
          <a:xfrm>
            <a:off x="5152320" y="1326600"/>
            <a:ext cx="4426560" cy="3287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/>
          </p:nvPr>
        </p:nvSpPr>
        <p:spPr>
          <a:xfrm>
            <a:off x="504000" y="3044160"/>
            <a:ext cx="442656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E61374A5-D219-4072-93A6-7E3F22969DDB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560" cy="3287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/>
          </p:nvPr>
        </p:nvSpPr>
        <p:spPr>
          <a:xfrm>
            <a:off x="5152320" y="1326600"/>
            <a:ext cx="442656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/>
          </p:nvPr>
        </p:nvSpPr>
        <p:spPr>
          <a:xfrm>
            <a:off x="5152320" y="3044160"/>
            <a:ext cx="442656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15E9B780-ACB8-46B2-89AD-18A971FA477F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56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/>
          </p:nvPr>
        </p:nvSpPr>
        <p:spPr>
          <a:xfrm>
            <a:off x="5152320" y="1326600"/>
            <a:ext cx="442656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/>
          </p:nvPr>
        </p:nvSpPr>
        <p:spPr>
          <a:xfrm>
            <a:off x="504000" y="3044160"/>
            <a:ext cx="90712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77A66F53-263D-4D8D-B6FC-EBC91A4803DA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90712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504000" y="3044160"/>
            <a:ext cx="90712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9267BAE0-631C-43AA-BA6F-0C98CD1565F0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56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5152320" y="1326600"/>
            <a:ext cx="442656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504000" y="3044160"/>
            <a:ext cx="442656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/>
          </p:nvPr>
        </p:nvSpPr>
        <p:spPr>
          <a:xfrm>
            <a:off x="5152320" y="3044160"/>
            <a:ext cx="442656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49D05C8A-62E7-4113-92B2-2EB619DAD4DC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/>
          </p:nvPr>
        </p:nvSpPr>
        <p:spPr>
          <a:xfrm>
            <a:off x="3571200" y="132660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/>
          </p:nvPr>
        </p:nvSpPr>
        <p:spPr>
          <a:xfrm>
            <a:off x="6638040" y="132660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/>
          </p:nvPr>
        </p:nvSpPr>
        <p:spPr>
          <a:xfrm>
            <a:off x="504000" y="304416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/>
          </p:nvPr>
        </p:nvSpPr>
        <p:spPr>
          <a:xfrm>
            <a:off x="3571200" y="304416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/>
          </p:nvPr>
        </p:nvSpPr>
        <p:spPr>
          <a:xfrm>
            <a:off x="6638040" y="304416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F20B24E9-DD1A-47BC-BD13-C042F2A53AD5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</a:rPr>
              <a:t>Fai clic per modificare il formato del testo del titolo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ftr" idx="1"/>
          </p:nvPr>
        </p:nvSpPr>
        <p:spPr>
          <a:xfrm>
            <a:off x="3447360" y="5165280"/>
            <a:ext cx="3194640" cy="390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it-IT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it-IT" sz="1400" spc="-1" strike="noStrike">
                <a:solidFill>
                  <a:srgbClr val="000000"/>
                </a:solidFill>
                <a:latin typeface="Times New Roman"/>
              </a:rPr>
              <a:t>&lt;piè di pagina&gt;</a:t>
            </a:r>
            <a:endParaRPr b="0" lang="it-IT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 idx="2"/>
          </p:nvPr>
        </p:nvSpPr>
        <p:spPr>
          <a:xfrm>
            <a:off x="7227360" y="5165280"/>
            <a:ext cx="2347920" cy="390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it-IT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143E9009-1EC2-44CB-9816-3C0F046F5BFF}" type="slidenum">
              <a:rPr b="0" lang="it-IT" sz="1400" spc="-1" strike="noStrike">
                <a:solidFill>
                  <a:srgbClr val="000000"/>
                </a:solidFill>
                <a:latin typeface="Times New Roman"/>
              </a:rPr>
              <a:t>&lt;numero&gt;</a:t>
            </a:fld>
            <a:endParaRPr b="0" lang="it-IT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dt" idx="3"/>
          </p:nvPr>
        </p:nvSpPr>
        <p:spPr>
          <a:xfrm>
            <a:off x="504000" y="5165280"/>
            <a:ext cx="2347920" cy="390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it-IT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it-IT" sz="1400" spc="-1" strike="noStrike">
                <a:solidFill>
                  <a:srgbClr val="000000"/>
                </a:solidFill>
                <a:latin typeface="Times New Roman"/>
              </a:rPr>
              <a:t>&lt;data/ora&gt;</a:t>
            </a:r>
            <a:endParaRPr b="0" lang="it-IT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3200" spc="-1" strike="noStrike">
                <a:solidFill>
                  <a:srgbClr val="000000"/>
                </a:solidFill>
                <a:latin typeface="Arial"/>
              </a:rPr>
              <a:t>Fai clic per modificare il formato del testo della struttura</a:t>
            </a: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it-IT" sz="2800" spc="-1" strike="noStrike">
                <a:solidFill>
                  <a:srgbClr val="000000"/>
                </a:solidFill>
                <a:latin typeface="Arial"/>
              </a:rPr>
              <a:t>Secondo livello struttura</a:t>
            </a:r>
            <a:endParaRPr b="0" lang="it-IT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2400" spc="-1" strike="noStrike">
                <a:solidFill>
                  <a:srgbClr val="000000"/>
                </a:solidFill>
                <a:latin typeface="Arial"/>
              </a:rPr>
              <a:t>Terzo livello struttura</a:t>
            </a:r>
            <a:endParaRPr b="0" lang="it-IT" sz="2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it-IT" sz="2000" spc="-1" strike="noStrike">
                <a:solidFill>
                  <a:srgbClr val="000000"/>
                </a:solidFill>
                <a:latin typeface="Arial"/>
              </a:rPr>
              <a:t>Quarto livello struttura</a:t>
            </a:r>
            <a:endParaRPr b="0" lang="it-IT" sz="20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2000" spc="-1" strike="noStrike">
                <a:solidFill>
                  <a:srgbClr val="000000"/>
                </a:solidFill>
                <a:latin typeface="Arial"/>
              </a:rPr>
              <a:t>Quinto livello struttura</a:t>
            </a:r>
            <a:endParaRPr b="0" lang="it-IT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2000" spc="-1" strike="noStrike">
                <a:solidFill>
                  <a:srgbClr val="000000"/>
                </a:solidFill>
                <a:latin typeface="Arial"/>
              </a:rPr>
              <a:t>Sesto livello struttura</a:t>
            </a:r>
            <a:endParaRPr b="0" lang="it-IT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2000" spc="-1" strike="noStrike">
                <a:solidFill>
                  <a:srgbClr val="000000"/>
                </a:solidFill>
                <a:latin typeface="Arial"/>
              </a:rPr>
              <a:t>Settimo livello struttura</a:t>
            </a:r>
            <a:endParaRPr b="0" lang="it-IT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</a:rPr>
              <a:t>Fai clic per modificare il formato del testo del titolo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280" cy="3287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</a:rPr>
              <a:t>Fai clic per modificare il formato del testo della struttura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</a:rPr>
              <a:t>Secondo livello struttura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</a:rPr>
              <a:t>Terzo livello struttura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</a:rPr>
              <a:t>Quarto livello struttura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</a:rPr>
              <a:t>Quinto livello struttura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</a:rPr>
              <a:t>Sesto livello struttura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</a:rPr>
              <a:t>Settimo livello struttura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ftr" idx="4"/>
          </p:nvPr>
        </p:nvSpPr>
        <p:spPr>
          <a:xfrm>
            <a:off x="3447360" y="5165280"/>
            <a:ext cx="3194640" cy="390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it-IT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it-IT" sz="1400" spc="-1" strike="noStrike">
                <a:solidFill>
                  <a:srgbClr val="000000"/>
                </a:solidFill>
                <a:latin typeface="Times New Roman"/>
              </a:rPr>
              <a:t>&lt;piè di pagina&gt;</a:t>
            </a:r>
            <a:endParaRPr b="0" lang="it-IT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sldNum" idx="5"/>
          </p:nvPr>
        </p:nvSpPr>
        <p:spPr>
          <a:xfrm>
            <a:off x="7227360" y="5165280"/>
            <a:ext cx="2347920" cy="390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it-IT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80BF6C89-AED6-4E38-8416-0F97829D8AC2}" type="slidenum">
              <a:rPr b="0" lang="it-IT" sz="1400" spc="-1" strike="noStrike">
                <a:solidFill>
                  <a:srgbClr val="000000"/>
                </a:solidFill>
                <a:latin typeface="Times New Roman"/>
              </a:rPr>
              <a:t>&lt;numero&gt;</a:t>
            </a:fld>
            <a:endParaRPr b="0" lang="it-IT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dt" idx="6"/>
          </p:nvPr>
        </p:nvSpPr>
        <p:spPr>
          <a:xfrm>
            <a:off x="504000" y="5165280"/>
            <a:ext cx="2347920" cy="390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it-IT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it-IT" sz="1400" spc="-1" strike="noStrike">
                <a:solidFill>
                  <a:srgbClr val="000000"/>
                </a:solidFill>
                <a:latin typeface="Times New Roman"/>
              </a:rPr>
              <a:t>&lt;data/ora&gt;</a:t>
            </a:r>
            <a:endParaRPr b="0" lang="it-IT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image" Target="../media/image8.png"/><Relationship Id="rId3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image" Target="../media/image10.png"/><Relationship Id="rId3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it-IT" sz="4400" spc="-1" strike="noStrike">
                <a:solidFill>
                  <a:srgbClr val="000000"/>
                </a:solidFill>
                <a:latin typeface="Arial"/>
              </a:rPr>
              <a:t>Buona Domenica a Teatro 2023/24</a:t>
            </a: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3" name="" descr=""/>
          <p:cNvPicPr/>
          <p:nvPr/>
        </p:nvPicPr>
        <p:blipFill>
          <a:blip r:embed="rId1"/>
          <a:stretch/>
        </p:blipFill>
        <p:spPr>
          <a:xfrm>
            <a:off x="512640" y="1078560"/>
            <a:ext cx="3815640" cy="4407120"/>
          </a:xfrm>
          <a:prstGeom prst="rect">
            <a:avLst/>
          </a:prstGeom>
          <a:ln w="0">
            <a:noFill/>
          </a:ln>
        </p:spPr>
      </p:pic>
      <p:pic>
        <p:nvPicPr>
          <p:cNvPr id="84" name="" descr=""/>
          <p:cNvPicPr/>
          <p:nvPr/>
        </p:nvPicPr>
        <p:blipFill>
          <a:blip r:embed="rId2"/>
          <a:stretch/>
        </p:blipFill>
        <p:spPr>
          <a:xfrm>
            <a:off x="5614200" y="1080000"/>
            <a:ext cx="3565440" cy="4456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" descr=""/>
          <p:cNvPicPr/>
          <p:nvPr/>
        </p:nvPicPr>
        <p:blipFill>
          <a:blip r:embed="rId1"/>
          <a:stretch/>
        </p:blipFill>
        <p:spPr>
          <a:xfrm>
            <a:off x="720000" y="180000"/>
            <a:ext cx="3779640" cy="5045760"/>
          </a:xfrm>
          <a:prstGeom prst="rect">
            <a:avLst/>
          </a:prstGeom>
          <a:ln w="0">
            <a:noFill/>
          </a:ln>
        </p:spPr>
      </p:pic>
      <p:pic>
        <p:nvPicPr>
          <p:cNvPr id="86" name="" descr=""/>
          <p:cNvPicPr/>
          <p:nvPr/>
        </p:nvPicPr>
        <p:blipFill>
          <a:blip r:embed="rId2"/>
          <a:stretch/>
        </p:blipFill>
        <p:spPr>
          <a:xfrm>
            <a:off x="5400000" y="180000"/>
            <a:ext cx="3599640" cy="51087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" descr=""/>
          <p:cNvPicPr/>
          <p:nvPr/>
        </p:nvPicPr>
        <p:blipFill>
          <a:blip r:embed="rId1"/>
          <a:stretch/>
        </p:blipFill>
        <p:spPr>
          <a:xfrm>
            <a:off x="2880000" y="274680"/>
            <a:ext cx="4319640" cy="51249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" descr=""/>
          <p:cNvPicPr/>
          <p:nvPr/>
        </p:nvPicPr>
        <p:blipFill>
          <a:blip r:embed="rId1"/>
          <a:stretch/>
        </p:blipFill>
        <p:spPr>
          <a:xfrm>
            <a:off x="2880000" y="113400"/>
            <a:ext cx="4319640" cy="52862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" descr=""/>
          <p:cNvPicPr/>
          <p:nvPr/>
        </p:nvPicPr>
        <p:blipFill>
          <a:blip r:embed="rId1"/>
          <a:stretch/>
        </p:blipFill>
        <p:spPr>
          <a:xfrm>
            <a:off x="540000" y="180000"/>
            <a:ext cx="3959640" cy="5422680"/>
          </a:xfrm>
          <a:prstGeom prst="rect">
            <a:avLst/>
          </a:prstGeom>
          <a:ln w="0">
            <a:noFill/>
          </a:ln>
        </p:spPr>
      </p:pic>
      <p:pic>
        <p:nvPicPr>
          <p:cNvPr id="90" name="" descr=""/>
          <p:cNvPicPr/>
          <p:nvPr/>
        </p:nvPicPr>
        <p:blipFill>
          <a:blip r:embed="rId2"/>
          <a:stretch/>
        </p:blipFill>
        <p:spPr>
          <a:xfrm>
            <a:off x="5400000" y="180000"/>
            <a:ext cx="4074480" cy="52196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" descr=""/>
          <p:cNvPicPr/>
          <p:nvPr/>
        </p:nvPicPr>
        <p:blipFill>
          <a:blip r:embed="rId1"/>
          <a:stretch/>
        </p:blipFill>
        <p:spPr>
          <a:xfrm>
            <a:off x="900000" y="180000"/>
            <a:ext cx="3994560" cy="5219640"/>
          </a:xfrm>
          <a:prstGeom prst="rect">
            <a:avLst/>
          </a:prstGeom>
          <a:ln w="0">
            <a:noFill/>
          </a:ln>
        </p:spPr>
      </p:pic>
      <p:pic>
        <p:nvPicPr>
          <p:cNvPr id="92" name="" descr=""/>
          <p:cNvPicPr/>
          <p:nvPr/>
        </p:nvPicPr>
        <p:blipFill>
          <a:blip r:embed="rId2"/>
          <a:stretch/>
        </p:blipFill>
        <p:spPr>
          <a:xfrm>
            <a:off x="5365080" y="160560"/>
            <a:ext cx="3994560" cy="52390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</TotalTime>
  <Application>LibreOffice/7.4.6.2$Windows_X86_64 LibreOffice_project/5b1f5509c2decdade7fda905e3e1429a67acd63d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2023-08-08T11:10:23Z</dcterms:created>
  <dc:creator/>
  <dc:description/>
  <dc:language>it-IT</dc:language>
  <cp:lastModifiedBy/>
  <dcterms:modified xsi:type="dcterms:W3CDTF">2023-08-08T11:28:39Z</dcterms:modified>
  <cp:revision>2</cp:revision>
  <dc:subject/>
  <dc:title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